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0C042-10C3-6C65-76E8-02DA37F9F7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EB066D-98DC-F9E2-F4C8-98365C052E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1FF8E0-C61D-CF28-232D-1A93CA9F8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D80E-E955-49AD-AD4B-0332D40ECC9E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536CD-86A6-4542-4F66-7E15A1188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804137-F1A6-1FF9-EAD6-A12A107F1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D0E95-45F4-4886-9374-82B30476D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091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99AF0-1435-CE2F-4864-D4CEF7EF6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97D9AD-A823-31B8-8126-11684A2EB5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AC659C-33D8-C298-17CE-556F728A1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D80E-E955-49AD-AD4B-0332D40ECC9E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DD862-D089-6591-2DD6-B84E47ADC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7D79F0-79B6-4F50-DEFD-8B5E89388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D0E95-45F4-4886-9374-82B30476D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99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D29340-ED30-6FE8-62FA-657B79F982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CD737-F6C8-E1FC-5126-170E48F3F5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14967-300D-A8E0-164F-4A473FF38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D80E-E955-49AD-AD4B-0332D40ECC9E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FB8A32-2D84-54A8-D85D-F9DFFB718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0FA5ED-F3E1-4396-98E4-25C60C99F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D0E95-45F4-4886-9374-82B30476D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892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925C7-6846-ABD4-AD4A-5E110D546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0950F-80F7-DC7C-70E2-35712032F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4F8341-0C20-E68B-A6DF-DBB5D2D3C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D80E-E955-49AD-AD4B-0332D40ECC9E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17EC98-CC9A-FC12-2520-D23B12EA4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8851A-7A90-0E04-3FA2-FE451BB0C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D0E95-45F4-4886-9374-82B30476D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608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B6C81-6D2E-00A9-2E68-34C7D2F12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E9FA6F-CFA8-5ADE-44E6-7EA7FA209D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4633AA-A5F5-C99D-B879-573E27F8B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D80E-E955-49AD-AD4B-0332D40ECC9E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6AE476-391F-1834-6F48-64696335A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AD528-178C-3F4D-3ACA-D106B8CD9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D0E95-45F4-4886-9374-82B30476D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514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8F7BF-4002-23BF-3810-793C559CD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22771-ED73-3077-669F-9D54C5EA00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2DCEF5-4DC4-6192-9FD8-00575BE34D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D2C8CC-CDA6-F5EA-845D-1AEBCD57E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D80E-E955-49AD-AD4B-0332D40ECC9E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EF2859-ADF9-8482-229D-5AC54D514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AF5BE9-7FC6-CA9B-D512-9606FC479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D0E95-45F4-4886-9374-82B30476D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606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0DE22-CAEB-56D5-A7F7-F0EC60C92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A48C08-9C2D-0610-4E34-AFB3D3CD45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93B797-15E1-B06B-EDA1-4357C697B2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02D44B-FC94-0B04-8A79-AC490E870A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20F9F7-E30E-33C8-53D1-41D1E43111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B466E7-2AA2-0CCE-0FE6-7DB4846E6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D80E-E955-49AD-AD4B-0332D40ECC9E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7B1797-ADC0-FC2C-4F24-D1CFF3E4F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D09E9B-345F-4F7B-054A-D94C08570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D0E95-45F4-4886-9374-82B30476D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42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FE81F-CCDD-2B6B-E14B-8767187C3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7D6825-8CFD-445D-885E-1BED4DDB4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D80E-E955-49AD-AD4B-0332D40ECC9E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4C354D-51C2-C8ED-FF9F-7FD04C35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7EB1E2-C729-22DE-AB82-0BCFF7BA7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D0E95-45F4-4886-9374-82B30476D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097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E2416A-65D6-BE56-18A7-F589D85B2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D80E-E955-49AD-AD4B-0332D40ECC9E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9B409A-4BA4-BFA3-8CB0-7DBFCC885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66F70C-74F7-C634-9893-4BA8B73FF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D0E95-45F4-4886-9374-82B30476D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44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6520F-2A9D-352E-50B6-0C11FAEA6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3F3C9-C2DE-D052-0DA9-3E643B37D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60FC4D-9B4C-8AF5-B28D-F9A8299543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6DE36-8588-AF91-6028-EC6772533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D80E-E955-49AD-AD4B-0332D40ECC9E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F26D3F-1FD8-149B-CF41-889B5441B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91AE28-AAEB-AEB6-0086-06246375F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D0E95-45F4-4886-9374-82B30476D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552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4C1E6-B439-46B7-9C82-C11531FF4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9300DC-5374-5A48-74E2-1681D76D1E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EF8B1B-D5B9-D366-ABCB-302F0DCBE5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6F0F48-EF4E-5B21-BF24-01ACF2333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D80E-E955-49AD-AD4B-0332D40ECC9E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B532A5-2D88-ADB0-1C58-4D8E9FA99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4DBC06-BE55-2FA9-65CD-025E78A63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ED0E95-45F4-4886-9374-82B30476D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154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DA2044-23E2-1923-17D3-5816C4078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159179-2E9B-C05C-3010-F316ACBAD8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A313C-51A6-B1A1-A491-3F79E183BA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82D80E-E955-49AD-AD4B-0332D40ECC9E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CD836-7369-3A64-8CEE-5452312D2C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2C08CB-F431-0CCE-E8C9-E7E4B87FDD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ED0E95-45F4-4886-9374-82B30476D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695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7F7758-8D10-E063-DE2C-57226298B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4934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0BAC15-5DC0-2A26-4C32-8090B9D5C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438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549AF3-058F-C4C5-160A-3A4F4DFAF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266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33F27E-12F7-2463-0B77-14C931167E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904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B50F8F-22D4-51A5-F6FA-10CB7EA9D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960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CDCCF4-026A-36E2-FF11-FC776559BE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990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F83D93-2B5E-23FD-DF8B-18BE2D2B2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790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9A640E-F243-0788-465A-CBB2A1621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178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92C05C-BCD7-C3C4-01F5-AD23363E55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971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8D76E4-D40C-EAE9-E5A9-120B99222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173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E06C7B-A86C-C3D1-D85A-A0E99D00D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14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D60B33-A2D5-1015-2EA7-57A8BE37F7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320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d546e5e1-5d42-4630-bacd-c69bfdcbd5e8}" enabled="1" method="Standard" siteId="{96ece526-9c7d-48b0-8daf-8b93c90a5d18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Honeywell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Bhirud, Rohan</dc:creator>
  <cp:lastModifiedBy>Bhirud, Rohan</cp:lastModifiedBy>
  <cp:revision>2</cp:revision>
  <dcterms:created xsi:type="dcterms:W3CDTF">2024-05-21T16:09:29Z</dcterms:created>
  <dcterms:modified xsi:type="dcterms:W3CDTF">2024-05-21T16:31:44Z</dcterms:modified>
</cp:coreProperties>
</file>

<file path=docProps/thumbnail.jpeg>
</file>